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3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9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6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4FC8-5ADC-4A73-A12C-8CA3BC80A347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9A1A-F3EB-4404-9FC8-EFC07BA3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9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1534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Focus: </a:t>
            </a:r>
            <a:r>
              <a:rPr lang="en-US" sz="3800" dirty="0" smtClean="0">
                <a:solidFill>
                  <a:srgbClr val="0070C0"/>
                </a:solidFill>
              </a:rPr>
              <a:t>Integration </a:t>
            </a:r>
            <a:r>
              <a:rPr lang="en-US" sz="3800" dirty="0">
                <a:solidFill>
                  <a:srgbClr val="0070C0"/>
                </a:solidFill>
              </a:rPr>
              <a:t>of atmospheric measurements and modeling to study carbon exchanges using </a:t>
            </a:r>
            <a:r>
              <a:rPr lang="en-US" sz="3800" dirty="0" smtClean="0">
                <a:solidFill>
                  <a:srgbClr val="0070C0"/>
                </a:solidFill>
              </a:rPr>
              <a:t>“</a:t>
            </a:r>
            <a:r>
              <a:rPr lang="en-US" sz="3800" dirty="0">
                <a:solidFill>
                  <a:srgbClr val="0070C0"/>
                </a:solidFill>
              </a:rPr>
              <a:t>top-down” approaches</a:t>
            </a:r>
            <a:endParaRPr lang="en-US" sz="3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800" b="1" dirty="0" smtClean="0"/>
              <a:t>Progress</a:t>
            </a:r>
            <a:r>
              <a:rPr lang="en-US" sz="3800" dirty="0"/>
              <a:t>:</a:t>
            </a:r>
          </a:p>
          <a:p>
            <a:pPr lvl="0"/>
            <a:r>
              <a:rPr lang="en-US" dirty="0"/>
              <a:t>Gaining awareness of current methods, activities and challenges, many common to several different projects</a:t>
            </a:r>
          </a:p>
          <a:p>
            <a:pPr lvl="0"/>
            <a:r>
              <a:rPr lang="en-US" dirty="0"/>
              <a:t>Discussing various types of atmospheric data and their uses and limitations</a:t>
            </a:r>
          </a:p>
          <a:p>
            <a:pPr lvl="0"/>
            <a:r>
              <a:rPr lang="en-US" dirty="0"/>
              <a:t>Providing more detail about the available CMS products to facilitate their integration in current projects </a:t>
            </a:r>
          </a:p>
          <a:p>
            <a:pPr lvl="0"/>
            <a:r>
              <a:rPr lang="en-US" dirty="0"/>
              <a:t>Making other available resources known to the community, e.g. library of footprints from WRF-STILT</a:t>
            </a:r>
          </a:p>
          <a:p>
            <a:pPr lvl="0"/>
            <a:r>
              <a:rPr lang="en-US" dirty="0"/>
              <a:t>Considering role of atmospheric studies to meet MRV needs and potential synergy with MRV working group and CMS Applications Team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Atmospheric Validation Working Group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29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Atmospheric Validation Working Group</a:t>
            </a:r>
            <a:br>
              <a:rPr lang="en-US" sz="3600" b="1" dirty="0" smtClean="0"/>
            </a:br>
            <a:r>
              <a:rPr lang="en-US" sz="3600" b="1" dirty="0" smtClean="0"/>
              <a:t>Plans for coming year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22860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Continuing </a:t>
            </a:r>
            <a:r>
              <a:rPr lang="en-US" sz="2800" dirty="0" err="1" smtClean="0"/>
              <a:t>telecons</a:t>
            </a:r>
            <a:r>
              <a:rPr lang="en-US" sz="2800" dirty="0" smtClean="0"/>
              <a:t> with presentations on current projects: </a:t>
            </a:r>
            <a:r>
              <a:rPr lang="en-US" sz="2800" dirty="0" err="1" smtClean="0"/>
              <a:t>Dubey</a:t>
            </a:r>
            <a:r>
              <a:rPr lang="en-US" sz="2800" dirty="0" smtClean="0"/>
              <a:t>, Salvi</a:t>
            </a:r>
          </a:p>
          <a:p>
            <a:endParaRPr lang="en-US" sz="2800" dirty="0"/>
          </a:p>
          <a:p>
            <a:r>
              <a:rPr lang="en-US" sz="2800" dirty="0" err="1" smtClean="0"/>
              <a:t>Telecons</a:t>
            </a:r>
            <a:r>
              <a:rPr lang="en-US" sz="2800" dirty="0" smtClean="0"/>
              <a:t> with themes: Fossil fuel emission uncertainty, Met data  for transport model validation</a:t>
            </a:r>
          </a:p>
          <a:p>
            <a:endParaRPr lang="en-US" sz="2800" dirty="0"/>
          </a:p>
          <a:p>
            <a:r>
              <a:rPr lang="en-US" sz="2800" dirty="0" smtClean="0"/>
              <a:t>In-person meeting: Methodological details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6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620000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Communicating between projects</a:t>
            </a:r>
          </a:p>
          <a:p>
            <a:r>
              <a:rPr lang="en-US" sz="2800" dirty="0" smtClean="0"/>
              <a:t>Recognizing needs and soliciting them</a:t>
            </a:r>
            <a:endParaRPr lang="en-US" sz="2800" dirty="0"/>
          </a:p>
          <a:p>
            <a:r>
              <a:rPr lang="en-US" sz="2800" dirty="0" smtClean="0"/>
              <a:t>Facilitating and assisting “in-scope” work</a:t>
            </a:r>
          </a:p>
          <a:p>
            <a:r>
              <a:rPr lang="en-US" sz="2800" dirty="0" smtClean="0"/>
              <a:t>Brainstorming “out-of-scope” work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Atmospheric Validation Working Group</a:t>
            </a:r>
            <a:br>
              <a:rPr lang="en-US" sz="3600" b="1" dirty="0" smtClean="0"/>
            </a:br>
            <a:r>
              <a:rPr lang="en-US" sz="3600" b="1" dirty="0" smtClean="0"/>
              <a:t>Priorities for coming year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5380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Other discussion topics yesterday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Methane</a:t>
            </a:r>
          </a:p>
          <a:p>
            <a:r>
              <a:rPr lang="en-US" dirty="0" smtClean="0"/>
              <a:t>“Lateral” fluxes – harvest, coastal, </a:t>
            </a:r>
            <a:r>
              <a:rPr lang="en-US" dirty="0" smtClean="0"/>
              <a:t>CO</a:t>
            </a:r>
            <a:endParaRPr lang="en-US" dirty="0"/>
          </a:p>
          <a:p>
            <a:r>
              <a:rPr lang="en-US" dirty="0" smtClean="0"/>
              <a:t>Independence of various flux estimates</a:t>
            </a:r>
          </a:p>
          <a:p>
            <a:r>
              <a:rPr lang="en-US" dirty="0" smtClean="0"/>
              <a:t>Stakeholder interaction</a:t>
            </a:r>
          </a:p>
          <a:p>
            <a:pPr lvl="1"/>
            <a:r>
              <a:rPr lang="en-US" sz="2400" dirty="0" smtClean="0"/>
              <a:t>Early and ongoing collaboration</a:t>
            </a:r>
          </a:p>
          <a:p>
            <a:pPr lvl="1"/>
            <a:r>
              <a:rPr lang="en-US" sz="2400" dirty="0" err="1" smtClean="0"/>
              <a:t>Sectoral</a:t>
            </a:r>
            <a:r>
              <a:rPr lang="en-US" sz="2400" dirty="0" smtClean="0"/>
              <a:t> information</a:t>
            </a:r>
          </a:p>
          <a:p>
            <a:pPr lvl="1"/>
            <a:r>
              <a:rPr lang="en-US" sz="2400" dirty="0" smtClean="0"/>
              <a:t>Requirements for detection of new reductions for 2030</a:t>
            </a:r>
          </a:p>
          <a:p>
            <a:pPr lvl="1"/>
            <a:r>
              <a:rPr lang="en-US" sz="2400" dirty="0" smtClean="0"/>
              <a:t>Engage with IPCC Technical Support Unit</a:t>
            </a:r>
          </a:p>
          <a:p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3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202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Atmospheric Validation Working Group Plans for coming year</vt:lpstr>
      <vt:lpstr>PowerPoint Presentation</vt:lpstr>
      <vt:lpstr>Other discussion topics yesterday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Validation Working Group Plans for coming year</dc:title>
  <dc:creator>Sammy</dc:creator>
  <cp:lastModifiedBy>Sammy</cp:lastModifiedBy>
  <cp:revision>15</cp:revision>
  <dcterms:created xsi:type="dcterms:W3CDTF">2014-11-14T02:42:35Z</dcterms:created>
  <dcterms:modified xsi:type="dcterms:W3CDTF">2014-11-14T16:35:12Z</dcterms:modified>
</cp:coreProperties>
</file>